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4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FFC000"/>
    <a:srgbClr val="3E0000"/>
    <a:srgbClr val="B00E17"/>
    <a:srgbClr val="905A36"/>
    <a:srgbClr val="905B37"/>
    <a:srgbClr val="B5AC3A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672" y="167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0" rIns="90782" bIns="453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0" rIns="90782" bIns="4539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0" rIns="90782" bIns="453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0" rIns="90782" bIns="4539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0" rIns="90782" bIns="453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0" rIns="90782" bIns="4539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1442933" y="276568"/>
            <a:ext cx="5196161" cy="615553"/>
          </a:xfrm>
          <a:prstGeom prst="rect">
            <a:avLst/>
          </a:prstGeom>
          <a:effectLst>
            <a:outerShdw blurRad="50800" dist="50800" dir="5400000" algn="ctr" rotWithShape="0">
              <a:schemeClr val="accent1">
                <a:lumMod val="5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ja-JP" altLang="en-US" sz="34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アンケートご協力のお願い</a:t>
            </a:r>
            <a:endParaRPr lang="ja-JP" altLang="en-US" sz="34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63" name="正方形/長方形 362"/>
          <p:cNvSpPr/>
          <p:nvPr/>
        </p:nvSpPr>
        <p:spPr>
          <a:xfrm>
            <a:off x="144169" y="2240147"/>
            <a:ext cx="7495719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家族構成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を教えて下さい。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55" name="テキスト ボックス 29"/>
          <p:cNvSpPr txBox="1"/>
          <p:nvPr/>
        </p:nvSpPr>
        <p:spPr>
          <a:xfrm>
            <a:off x="430927" y="2669843"/>
            <a:ext cx="7220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人家族　　　大人　　　　人　　　子供　　　　人</a:t>
            </a:r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差支えなければ、お子さんの年齢を教えて下さい。</a:t>
            </a:r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</a:t>
            </a:r>
            <a:r>
              <a:rPr lang="ja-JP" altLang="en-US" sz="1200" b="1" u="sng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歳　　　　　歳　　　　　歳</a:t>
            </a:r>
            <a:endParaRPr lang="en-US" altLang="ja-JP" sz="1200" b="1" u="sng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2374" y="3866491"/>
            <a:ext cx="70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毎日　／　２日に１回　／　３日に１回　／　ほとんど使用しなかった　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◎　１日に何回使用しましたか？</a:t>
            </a:r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１回　／　２回　／　３回　／　それ以上（　　　回）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44168" y="3425408"/>
            <a:ext cx="7495719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使用頻度を教えて下さい。（当てはまる所に〇をお願いします。）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2379" y="2672773"/>
            <a:ext cx="553579" cy="3036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903246" y="2676556"/>
            <a:ext cx="592553" cy="3024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376700" y="2676556"/>
            <a:ext cx="576050" cy="3024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55387" y="4697488"/>
            <a:ext cx="7495719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bg1"/>
                </a:solidFill>
              </a:rPr>
              <a:t>『</a:t>
            </a:r>
            <a:r>
              <a:rPr lang="ja-JP" altLang="en-US" sz="1400" b="1" dirty="0">
                <a:solidFill>
                  <a:schemeClr val="bg1"/>
                </a:solidFill>
              </a:rPr>
              <a:t>乾太くん</a:t>
            </a:r>
            <a:r>
              <a:rPr lang="en-US" altLang="ja-JP" sz="1400" b="1" dirty="0">
                <a:solidFill>
                  <a:schemeClr val="bg1"/>
                </a:solidFill>
              </a:rPr>
              <a:t>』</a:t>
            </a:r>
            <a:r>
              <a:rPr lang="ja-JP" altLang="en-US" sz="1400" b="1" dirty="0">
                <a:solidFill>
                  <a:schemeClr val="bg1"/>
                </a:solidFill>
              </a:rPr>
              <a:t>を利用し、家事がラクになりましたか？（当てはまる所に〇をお願いします。）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2374" y="5134811"/>
            <a:ext cx="70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はい　／　いいえ　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＊「はい」とお答えの方は、具体的にどのような点でラクに感じたか、ご記入ください。</a:t>
            </a:r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48063" y="5349715"/>
            <a:ext cx="6847182" cy="6234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155387" y="5973126"/>
            <a:ext cx="7495719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満足度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を教えてください。（</a:t>
            </a:r>
            <a:r>
              <a:rPr lang="ja-JP" altLang="en-US" sz="1400" b="1" dirty="0">
                <a:solidFill>
                  <a:schemeClr val="bg1"/>
                </a:solidFill>
              </a:rPr>
              <a:t>当てはまる所に〇をお願いします。）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91397" y="6493520"/>
            <a:ext cx="70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大変満足　／　やや満足　／　やや不満　／　不満　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＊具体的に、どのような点で「満足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不満」に感じたが、ご記入ください。</a:t>
            </a:r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38067" y="6716961"/>
            <a:ext cx="6847182" cy="6234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55387" y="7340372"/>
            <a:ext cx="7495719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友人や親せきにお勧めしたいと思いますか？（</a:t>
            </a:r>
            <a:r>
              <a:rPr lang="ja-JP" altLang="en-US" sz="1400" b="1" dirty="0">
                <a:solidFill>
                  <a:schemeClr val="bg1"/>
                </a:solidFill>
              </a:rPr>
              <a:t>当てはまる所に〇をお願いします。）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2374" y="7781255"/>
            <a:ext cx="70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はい　／　いいえ　／　検討中の方がいたらお勧めしたい　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44170" y="8037735"/>
            <a:ext cx="7495719" cy="4103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その他、</a:t>
            </a:r>
            <a:r>
              <a:rPr lang="ja-JP" altLang="en-US" sz="1400" b="1" smtClean="0">
                <a:solidFill>
                  <a:schemeClr val="bg1"/>
                </a:solidFill>
              </a:rPr>
              <a:t>何かありましたら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ご記入ください。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65979" y="8448105"/>
            <a:ext cx="6847182" cy="6234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31652" y="9268571"/>
            <a:ext cx="706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u="sng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記入日：　　　　年　　　　月　　　　日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ja-JP" altLang="en-US" sz="1200" b="1" u="sng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お名前：　　　　　　　　　　　　　　　</a:t>
            </a:r>
            <a:r>
              <a:rPr lang="ja-JP" altLang="en-US" sz="1200" b="1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</a:t>
            </a:r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ご協力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いただき、ありがとうございました。</a:t>
            </a:r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ささやかですが、ご協力のお礼として「クオカード（</a:t>
            </a:r>
            <a:r>
              <a:rPr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3,000</a:t>
            </a:r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円）」を贈呈いたします。</a:t>
            </a:r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販売店名</a:t>
            </a:r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8977" y="10124504"/>
            <a:ext cx="7640541" cy="62341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D:\Users\G-LPGAS\Pictures\00000000030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599" y="9182846"/>
            <a:ext cx="940290" cy="849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テキスト ボックス 27"/>
          <p:cNvSpPr txBox="1"/>
          <p:nvPr/>
        </p:nvSpPr>
        <p:spPr>
          <a:xfrm>
            <a:off x="5803635" y="1096417"/>
            <a:ext cx="1953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モニター設置 ご協力</a:t>
            </a:r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31652" y="1257802"/>
            <a:ext cx="7062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日頃よりご愛顧賜りありがとうございます。</a:t>
            </a:r>
            <a:endParaRPr lang="en-US" altLang="ja-JP" sz="18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ja-JP" altLang="en-US" sz="1800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今回</a:t>
            </a:r>
            <a:r>
              <a:rPr lang="en-US" altLang="ja-JP" sz="1800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『</a:t>
            </a:r>
            <a:r>
              <a:rPr lang="ja-JP" altLang="en-US" sz="1800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乾太くん</a:t>
            </a:r>
            <a:r>
              <a:rPr lang="en-US" altLang="ja-JP" sz="1800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』</a:t>
            </a:r>
            <a:r>
              <a:rPr lang="ja-JP" altLang="en-US" sz="1800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をお試しいただき、率直な意見を頂戴したいと存じます。</a:t>
            </a:r>
            <a:endParaRPr lang="en-US" altLang="ja-JP" sz="18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ja-JP" altLang="en-US" sz="1800" b="1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ご協力の程、宜しくお願いいたします。</a:t>
            </a:r>
          </a:p>
          <a:p>
            <a:endParaRPr lang="en-US" altLang="ja-JP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8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130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2014-07-29T05:44:25Z</dcterms:created>
  <dcterms:modified xsi:type="dcterms:W3CDTF">2020-03-25T23:42:19Z</dcterms:modified>
</cp:coreProperties>
</file>